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8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B545-20DD-4AB2-83B5-A95A95E5B9A9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996D-B218-4B67-BF76-0E4A9A248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3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B545-20DD-4AB2-83B5-A95A95E5B9A9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996D-B218-4B67-BF76-0E4A9A248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5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B545-20DD-4AB2-83B5-A95A95E5B9A9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996D-B218-4B67-BF76-0E4A9A248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7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B545-20DD-4AB2-83B5-A95A95E5B9A9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996D-B218-4B67-BF76-0E4A9A248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3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B545-20DD-4AB2-83B5-A95A95E5B9A9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996D-B218-4B67-BF76-0E4A9A248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7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B545-20DD-4AB2-83B5-A95A95E5B9A9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996D-B218-4B67-BF76-0E4A9A248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7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B545-20DD-4AB2-83B5-A95A95E5B9A9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996D-B218-4B67-BF76-0E4A9A248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6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B545-20DD-4AB2-83B5-A95A95E5B9A9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996D-B218-4B67-BF76-0E4A9A248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1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B545-20DD-4AB2-83B5-A95A95E5B9A9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996D-B218-4B67-BF76-0E4A9A248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7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B545-20DD-4AB2-83B5-A95A95E5B9A9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996D-B218-4B67-BF76-0E4A9A248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0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B545-20DD-4AB2-83B5-A95A95E5B9A9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996D-B218-4B67-BF76-0E4A9A248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9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5B545-20DD-4AB2-83B5-A95A95E5B9A9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5996D-B218-4B67-BF76-0E4A9A248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5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old+steampunk+art&amp;espv=2&amp;biw=1440&amp;bih=799&amp;source=lnms&amp;tbm=isch&amp;sa=X&amp;ved=0CAYQ_AUoAWoVChMIxNu0yp7SxwIVQ0GSCh3u3gFX#imgrc=z7VxV6Bcls-JcM%3A" TargetMode="External"/><Relationship Id="rId2" Type="http://schemas.openxmlformats.org/officeDocument/2006/relationships/hyperlink" Target="https://www.google.com/search?q=steampunk&amp;espv=2&amp;biw=1440&amp;bih=799&amp;source=lnms&amp;tbm=isch&amp;sa=X&amp;ved=0CAYQ_AUoAWoVChMIhbn9qZfSxwIVyouSCh0IYgfW&amp;dpr=1#tbm=isch&amp;q=steampunk+ar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search?q=museum+steampunk&amp;biw=1440&amp;bih=799&amp;tbm=isch&amp;source=lnms&amp;sa=X&amp;ved=0CJoBEPwFKAFqFQoTCKinn4yg0scCFQ5bkgodLYcBcw#imgdii=5Pix8UqcvgSgkM%3A%3B5Pix8UqcvgSgkM%3A%3BvXJd7X_iX9rBpM%3A&amp;imgrc=5Pix8UqcvgSgkM%3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teampun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Steampunk</a:t>
            </a:r>
            <a:endParaRPr lang="en-US" sz="9600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6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Sky Captain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  <a:ln w="571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1691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Time After Time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429" y="1471246"/>
            <a:ext cx="5046571" cy="5110452"/>
          </a:xfr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31" y="2038662"/>
            <a:ext cx="6844791" cy="385622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02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594" y="170253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Dr. Frankenstein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944" y="1476214"/>
            <a:ext cx="4332158" cy="5215918"/>
          </a:xfr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5" y="1436432"/>
            <a:ext cx="7694742" cy="52557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1737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95" y="187324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Young Frankenstein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150"/>
            <a:ext cx="10058400" cy="565785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7796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66" y="12528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Star Wars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903" y="1160413"/>
            <a:ext cx="7848601" cy="5540189"/>
          </a:xfrm>
          <a:ln w="571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0395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Steampunk Art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  <a:hlinkClick r:id="rId2"/>
              </a:rPr>
              <a:t>https://www.google.com/search?q=steampunk&amp;espv=2&amp;biw=1440&amp;bih=799&amp;source=lnms&amp;tbm=isch&amp;sa=X&amp;ved=0CAYQ_AUoAWoVChMIhbn9qZfSxwIVyouSCh0IYgfW&amp;dpr=1#tbm=isch&amp;q=steampunk+art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  <a:hlinkClick r:id="rId3"/>
              </a:rPr>
              <a:t>https://www.google.com/search?q=old+steampunk+art&amp;espv=2&amp;biw=1440&amp;bih=799&amp;source=lnms&amp;tbm=isch&amp;sa=X&amp;ved=0CAYQ_AUoAWoVChMIxNu0yp7SxwIVQ0GSCh3u3gFX#imgrc=z7VxV6Bcls-JcM%3A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  <a:hlinkClick r:id="rId4"/>
              </a:rPr>
              <a:t>https://www.google.com/search?q=museum+steampunk&amp;biw=1440&amp;bih=799&amp;tbm=isch&amp;source=lnms&amp;sa=X&amp;ved=0CJoBEPwFKAFqFQoTCKinn4yg0scCFQ5bkgodLYcBcw#imgdii=5Pix8UqcvgSgkM%3A%3B5Pix8UqcvgSgkM%3A%3BvXJd7X_iX9rBpM%3A&amp;imgrc=5Pix8UqcvgSgkM%3A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73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Steampunk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lgerian" panose="04020705040A02060702" pitchFamily="82" charset="0"/>
              </a:rPr>
              <a:t>Steampunk</a:t>
            </a:r>
            <a:r>
              <a:rPr lang="en-US" sz="3600" dirty="0">
                <a:latin typeface="Algerian" panose="04020705040A02060702" pitchFamily="82" charset="0"/>
              </a:rPr>
              <a:t> refers to a subgenre of science fiction and sometimes fantasy that incorporates technology and aesthetic designs inspired by 19th-century industrial steam-powered machinery</a:t>
            </a:r>
            <a:r>
              <a:rPr lang="en-US" sz="3600" dirty="0" smtClean="0">
                <a:latin typeface="Algerian" panose="04020705040A02060702" pitchFamily="82" charset="0"/>
              </a:rPr>
              <a:t>.</a:t>
            </a:r>
          </a:p>
          <a:p>
            <a:endParaRPr lang="en-US" sz="3600" dirty="0">
              <a:latin typeface="Algerian" panose="04020705040A02060702" pitchFamily="82" charset="0"/>
            </a:endParaRPr>
          </a:p>
          <a:p>
            <a:r>
              <a:rPr lang="en-US" sz="3600" dirty="0" smtClean="0">
                <a:latin typeface="Algerian" panose="04020705040A02060702" pitchFamily="82" charset="0"/>
                <a:hlinkClick r:id="rId2"/>
              </a:rPr>
              <a:t>https://en.wikipedia.org/wiki/Steampunk</a:t>
            </a:r>
            <a:endParaRPr lang="en-US" sz="3600" dirty="0" smtClean="0">
              <a:latin typeface="Algerian" panose="04020705040A02060702" pitchFamily="82" charset="0"/>
            </a:endParaRPr>
          </a:p>
          <a:p>
            <a:endParaRPr lang="en-US" sz="3600" dirty="0">
              <a:latin typeface="Algerian" panose="04020705040A02060702" pitchFamily="82" charset="0"/>
            </a:endParaRPr>
          </a:p>
          <a:p>
            <a:endParaRPr lang="en-US" sz="3600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68180" y="181063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Steampunk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 refers to a subgenre of science fiction and sometimes fantasy that incorporates technology and aesthetic designs inspired by 19th-century industrial steam-powered machinery.</a:t>
            </a:r>
          </a:p>
          <a:p>
            <a:endParaRPr lang="en-US" sz="3600" dirty="0" smtClean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  <a:hlinkClick r:id="rId2"/>
              </a:rPr>
              <a:t>https://en.wikipedia.org/wiki/Steampunk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  <a:p>
            <a:endParaRPr lang="en-US" sz="3600" dirty="0" smtClean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  <a:p>
            <a:endParaRPr lang="en-US" sz="3600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70680" y="3526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Steampunk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61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83" y="215224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IN THE MOVIES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75" y="365125"/>
            <a:ext cx="7017116" cy="6020685"/>
          </a:xfrm>
          <a:ln w="571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752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The Time Machine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1" cy="4351338"/>
          </a:xfrm>
          <a:ln w="571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5434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554" y="185243"/>
            <a:ext cx="6851754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A Trip to the Moon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724" y="633298"/>
            <a:ext cx="5417583" cy="5573646"/>
          </a:xfrm>
          <a:ln w="571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6549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Metropolis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593" y="657740"/>
            <a:ext cx="7405519" cy="5549203"/>
          </a:xfrm>
          <a:ln w="571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7660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Flash Gordon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30" y="104930"/>
            <a:ext cx="4216968" cy="6653994"/>
          </a:xfr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1472549"/>
            <a:ext cx="7010400" cy="5286375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440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72" y="365125"/>
            <a:ext cx="10515600" cy="55939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Sleepy Hollow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72" y="924522"/>
            <a:ext cx="8398665" cy="5671125"/>
          </a:xfrm>
          <a:ln w="571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5767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Wild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Wild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 West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19" y="1826887"/>
            <a:ext cx="8311482" cy="4709840"/>
          </a:xfrm>
        </p:spPr>
      </p:pic>
    </p:spTree>
    <p:extLst>
      <p:ext uri="{BB962C8B-B14F-4D97-AF65-F5344CB8AC3E}">
        <p14:creationId xmlns:p14="http://schemas.microsoft.com/office/powerpoint/2010/main" val="213130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47</Words>
  <Application>Microsoft Office PowerPoint</Application>
  <PresentationFormat>Widescreen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Office Theme</vt:lpstr>
      <vt:lpstr>Steampunk</vt:lpstr>
      <vt:lpstr>Steampunk</vt:lpstr>
      <vt:lpstr>IN THE MOVIES</vt:lpstr>
      <vt:lpstr>The Time Machine</vt:lpstr>
      <vt:lpstr>A Trip to the Moon</vt:lpstr>
      <vt:lpstr>Metropolis</vt:lpstr>
      <vt:lpstr>Flash Gordon</vt:lpstr>
      <vt:lpstr>Sleepy Hollow</vt:lpstr>
      <vt:lpstr>Wild Wild West</vt:lpstr>
      <vt:lpstr>Sky Captain</vt:lpstr>
      <vt:lpstr>Time After Time</vt:lpstr>
      <vt:lpstr>Dr. Frankenstein</vt:lpstr>
      <vt:lpstr>Young Frankenstein</vt:lpstr>
      <vt:lpstr>Star Wars</vt:lpstr>
      <vt:lpstr>Steampunk Art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Steampunk</dc:title>
  <dc:creator>Greg Wireman</dc:creator>
  <cp:lastModifiedBy>Greg Wireman</cp:lastModifiedBy>
  <cp:revision>6</cp:revision>
  <dcterms:created xsi:type="dcterms:W3CDTF">2015-08-31T01:47:05Z</dcterms:created>
  <dcterms:modified xsi:type="dcterms:W3CDTF">2016-08-04T03:30:57Z</dcterms:modified>
</cp:coreProperties>
</file>